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75E204-5946-4ECB-9BD9-3C8DADCD37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18FB0A-81DA-4EA2-A0D3-E22408671F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51DC58-6F24-40EC-BA4A-4C436951E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D77A61-94A9-4470-AF07-BF81544DA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330A1-FC5E-4C2D-BB7A-38906C19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908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4C725-A2FB-4968-8292-55F6662312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44226-94B0-465A-952E-3538411EC0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09BB7-56D0-41A6-A465-AF047D2AF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E8CB0F-7A3F-4F7F-B1B8-A5CAA546E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2F69BE-4BFC-481D-808A-2E50BF37F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846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D09D5-262C-41F0-89D9-2F2B0F613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AD38CF-C44C-4200-A4EC-F3C621507F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4503C-E730-4ABE-9FF6-9E34B90A0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4C243-F6F5-402F-8826-3CB4EC897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73527-4A35-4E6A-A3A8-DB1A4DA46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460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1648F-0BA1-47CF-A258-570B8585A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D7D0F-E88A-40AB-A38D-05EC1AF33D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43490E-0189-4916-B257-C3B835C8CE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5D5253-C374-4565-BD35-E5AE2F66E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75510E-B253-4808-8B24-A03F0E8A5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A332CF-FEF3-4F26-BF2B-22A9B20DD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35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375AD-02D4-4A38-9C42-65FA43699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3F5CA-C4EF-4757-A12C-ACB6CE54D5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038667-24FE-4A78-9C9A-A6D379D9E8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59DB3A-DFD6-4B4A-85BD-A467B574A7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BDA97C-2716-47A4-8F8F-466D78C071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15514D-BE1B-4C3A-B743-A88B9B656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A3C864-482A-4416-845F-9AFAA5CF2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82ED6E-E4D7-4B92-8219-2A09AAF95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567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B6B5AE-527E-4FF5-B976-D316465FA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1AA337-941A-4FB8-A8C7-5AF65B095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859D54-8F7E-49D0-9019-078CE918F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BB64C0-1C7D-4985-BD4B-74AA0C5DB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1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E777C1-292C-4102-81D9-971AD1997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F103D3-A153-47AB-98C7-8EC9EB018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37AA5-FF4E-4E29-9608-37831F7E8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227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C5455-1235-429B-BB42-FF584D99D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0FC6A-3774-4530-B8A0-F7C733C36B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D57DA7-3AFC-4FC4-A8A5-A33B0AD5B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AE04C7-4E09-4BB9-BECB-77388740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7F1851-26C3-4EA7-B652-47BCF1A1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26B0A9-665A-4ADB-97F9-963FED125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0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A1055-2D99-4AD5-A24E-E320EEFEC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27F76-751F-4E5F-BAF9-35FEE7FC5AE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FAD28C-E4C6-43DD-96EC-865F7E503A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43217C-B485-4A35-8586-F54B69CE4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C2697E-195B-4E9E-86DA-409F5DF6E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76A5FE-555B-4B6D-9B0C-A35B9C3BA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63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1B06F-2067-47D2-B85D-3F2281CB5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C15A72-EE86-436B-AEA5-AA23306CAB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A4EF50-147A-437F-A584-11703F196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BE8D9-EF16-49E6-9C2F-088A02758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314103-73BA-41DE-9058-BF9AFC72A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242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97103E-B9EC-446E-B484-C18C81B3E2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EC0CE-41E1-4FCF-84E9-B744F36A6F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2F6048-C29E-4077-8D4C-F8CEE00FD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202756-7F43-4A41-BBD6-541BC3590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FBC60-7B86-4FA5-AB2A-E693D6B66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28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6873C0-3CE3-4196-BEDD-3B981594A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781367-3976-4AA1-8B9A-11650FAE5E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A87E34-6D6B-4CD7-AFF1-6B557F13B6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96594-A4F2-4FF2-927A-03C672C2D35F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9D928-D7F0-4240-A5A8-CAF52E1418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B4A4A-B08B-4174-8178-5616DD57B7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D433B-750D-4174-8157-E3E0C87AFB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64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0CA60-B28C-4842-BE87-4E6F332CED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Harvest 2025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6DDF47-07B4-4B18-9FC4-D26DDBF315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019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B702F4-76AE-4229-A104-F02523D8FB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065" y="126364"/>
            <a:ext cx="9711896" cy="67316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AE23AB6-D480-4D92-9653-8E0F94232CC1}"/>
              </a:ext>
            </a:extLst>
          </p:cNvPr>
          <p:cNvSpPr txBox="1"/>
          <p:nvPr/>
        </p:nvSpPr>
        <p:spPr>
          <a:xfrm>
            <a:off x="10105901" y="344384"/>
            <a:ext cx="1579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1262418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057C73-8E2A-4215-9DC3-DAE6C4852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67699" cy="69027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63DC6E-B97B-4A06-ADD3-585E0147C20C}"/>
              </a:ext>
            </a:extLst>
          </p:cNvPr>
          <p:cNvSpPr txBox="1"/>
          <p:nvPr/>
        </p:nvSpPr>
        <p:spPr>
          <a:xfrm>
            <a:off x="7528956" y="296883"/>
            <a:ext cx="3384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4M</a:t>
            </a:r>
          </a:p>
        </p:txBody>
      </p:sp>
    </p:spTree>
    <p:extLst>
      <p:ext uri="{BB962C8B-B14F-4D97-AF65-F5344CB8AC3E}">
        <p14:creationId xmlns:p14="http://schemas.microsoft.com/office/powerpoint/2010/main" val="3222096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DD3C92-4306-48BA-86B8-3340F9A84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83" y="-1"/>
            <a:ext cx="9657585" cy="69569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FD5087-D785-4DF5-8DC4-9B8437997F76}"/>
              </a:ext>
            </a:extLst>
          </p:cNvPr>
          <p:cNvSpPr txBox="1"/>
          <p:nvPr/>
        </p:nvSpPr>
        <p:spPr>
          <a:xfrm>
            <a:off x="9951522" y="178130"/>
            <a:ext cx="1959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4034714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4EA4E8-7176-455C-9F95-FE1BE6CD09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2968831" cy="684951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787B55-CBE3-4F12-9D59-F2B6752853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344" y="-1"/>
            <a:ext cx="2703656" cy="69899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518C85-5E77-4D27-B0D6-E15A3C330A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8678" y="0"/>
            <a:ext cx="3032205" cy="39041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68C35C-16C5-4E6D-92B8-90678847A731}"/>
              </a:ext>
            </a:extLst>
          </p:cNvPr>
          <p:cNvSpPr txBox="1"/>
          <p:nvPr/>
        </p:nvSpPr>
        <p:spPr>
          <a:xfrm>
            <a:off x="9714016" y="308758"/>
            <a:ext cx="1900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4L</a:t>
            </a:r>
          </a:p>
        </p:txBody>
      </p:sp>
    </p:spTree>
    <p:extLst>
      <p:ext uri="{BB962C8B-B14F-4D97-AF65-F5344CB8AC3E}">
        <p14:creationId xmlns:p14="http://schemas.microsoft.com/office/powerpoint/2010/main" val="2266383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4BDE1F6-9AE7-489C-A610-4F9957CB9A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0675917" cy="69100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4A4A28-EF59-48F5-9B3E-D0020D238A43}"/>
              </a:ext>
            </a:extLst>
          </p:cNvPr>
          <p:cNvSpPr txBox="1"/>
          <p:nvPr/>
        </p:nvSpPr>
        <p:spPr>
          <a:xfrm>
            <a:off x="10949049" y="308758"/>
            <a:ext cx="9619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4</a:t>
            </a:r>
          </a:p>
        </p:txBody>
      </p:sp>
    </p:spTree>
    <p:extLst>
      <p:ext uri="{BB962C8B-B14F-4D97-AF65-F5344CB8AC3E}">
        <p14:creationId xmlns:p14="http://schemas.microsoft.com/office/powerpoint/2010/main" val="2619353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10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Harvest 2025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Harvest 2025</dc:title>
  <dc:creator>Dominique MacDonald</dc:creator>
  <cp:lastModifiedBy>Dominique MacDonald</cp:lastModifiedBy>
  <cp:revision>4</cp:revision>
  <cp:lastPrinted>2025-09-22T15:13:57Z</cp:lastPrinted>
  <dcterms:created xsi:type="dcterms:W3CDTF">2025-09-22T14:50:00Z</dcterms:created>
  <dcterms:modified xsi:type="dcterms:W3CDTF">2025-09-22T15:15:05Z</dcterms:modified>
</cp:coreProperties>
</file>